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4" d="100"/>
          <a:sy n="44" d="100"/>
        </p:scale>
        <p:origin x="-2602" y="-93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828800" y="3736777"/>
            <a:ext cx="6705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1 б классе прошла конференция на тему" Детские писатели о войне". Ученики представляли книги в которых, говориться о прошедшей ВОВ.</a:t>
            </a:r>
            <a:endParaRPr lang="ru-RU" sz="2800" dirty="0"/>
          </a:p>
        </p:txBody>
      </p:sp>
      <p:pic>
        <p:nvPicPr>
          <p:cNvPr id="1026" name="Picture 2" descr="Z:\Черемова\мероприятия началка\6681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857" y="304800"/>
            <a:ext cx="4744683" cy="312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25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УЧИТЕЛЬ</cp:lastModifiedBy>
  <cp:revision>26</cp:revision>
  <dcterms:created xsi:type="dcterms:W3CDTF">2014-07-29T09:23:38Z</dcterms:created>
  <dcterms:modified xsi:type="dcterms:W3CDTF">2015-02-14T07:51:07Z</dcterms:modified>
</cp:coreProperties>
</file>